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7765-57E5-4582-B0A7-0A26CFF01397}" type="datetimeFigureOut">
              <a:rPr lang="es-ES" smtClean="0"/>
              <a:t>09/03/2017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D927-3561-4350-A36C-052F76E232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7765-57E5-4582-B0A7-0A26CFF01397}" type="datetimeFigureOut">
              <a:rPr lang="es-ES" smtClean="0"/>
              <a:t>09/03/2017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D927-3561-4350-A36C-052F76E232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7765-57E5-4582-B0A7-0A26CFF01397}" type="datetimeFigureOut">
              <a:rPr lang="es-ES" smtClean="0"/>
              <a:t>09/03/2017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D927-3561-4350-A36C-052F76E232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7765-57E5-4582-B0A7-0A26CFF01397}" type="datetimeFigureOut">
              <a:rPr lang="es-ES" smtClean="0"/>
              <a:t>09/03/2017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D927-3561-4350-A36C-052F76E232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7765-57E5-4582-B0A7-0A26CFF01397}" type="datetimeFigureOut">
              <a:rPr lang="es-ES" smtClean="0"/>
              <a:t>09/03/2017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D927-3561-4350-A36C-052F76E232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7765-57E5-4582-B0A7-0A26CFF01397}" type="datetimeFigureOut">
              <a:rPr lang="es-ES" smtClean="0"/>
              <a:t>09/03/2017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D927-3561-4350-A36C-052F76E232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7765-57E5-4582-B0A7-0A26CFF01397}" type="datetimeFigureOut">
              <a:rPr lang="es-ES" smtClean="0"/>
              <a:t>09/03/2017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D927-3561-4350-A36C-052F76E232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7765-57E5-4582-B0A7-0A26CFF01397}" type="datetimeFigureOut">
              <a:rPr lang="es-ES" smtClean="0"/>
              <a:t>09/03/2017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D927-3561-4350-A36C-052F76E232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7765-57E5-4582-B0A7-0A26CFF01397}" type="datetimeFigureOut">
              <a:rPr lang="es-ES" smtClean="0"/>
              <a:t>09/03/2017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D927-3561-4350-A36C-052F76E232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7765-57E5-4582-B0A7-0A26CFF01397}" type="datetimeFigureOut">
              <a:rPr lang="es-ES" smtClean="0"/>
              <a:t>09/03/2017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D927-3561-4350-A36C-052F76E232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7765-57E5-4582-B0A7-0A26CFF01397}" type="datetimeFigureOut">
              <a:rPr lang="es-ES" smtClean="0"/>
              <a:t>09/03/2017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D927-3561-4350-A36C-052F76E232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B7765-57E5-4582-B0A7-0A26CFF01397}" type="datetimeFigureOut">
              <a:rPr lang="es-ES" smtClean="0"/>
              <a:t>09/03/2017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AD927-3561-4350-A36C-052F76E23274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763" y="285728"/>
            <a:ext cx="8957046" cy="6386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ICM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07419716P</dc:creator>
  <cp:lastModifiedBy>07419716P</cp:lastModifiedBy>
  <cp:revision>1</cp:revision>
  <dcterms:created xsi:type="dcterms:W3CDTF">2017-03-09T12:21:40Z</dcterms:created>
  <dcterms:modified xsi:type="dcterms:W3CDTF">2017-03-09T12:22:16Z</dcterms:modified>
</cp:coreProperties>
</file>